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2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1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9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25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9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79600-0815-48D3-BFAA-1DA32334D449}" type="datetimeFigureOut">
              <a:rPr lang="en-US" smtClean="0"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35359-6796-42DA-B85B-A56A5783F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4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45" y="0"/>
            <a:ext cx="4374573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668" y="0"/>
            <a:ext cx="50243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3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27906"/>
            <a:ext cx="12378983" cy="4879599"/>
          </a:xfrm>
        </p:spPr>
      </p:pic>
    </p:spTree>
    <p:extLst>
      <p:ext uri="{BB962C8B-B14F-4D97-AF65-F5344CB8AC3E}">
        <p14:creationId xmlns:p14="http://schemas.microsoft.com/office/powerpoint/2010/main" val="255260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072" y="13436"/>
            <a:ext cx="6920054" cy="6844564"/>
          </a:xfrm>
        </p:spPr>
      </p:pic>
    </p:spTree>
    <p:extLst>
      <p:ext uri="{BB962C8B-B14F-4D97-AF65-F5344CB8AC3E}">
        <p14:creationId xmlns:p14="http://schemas.microsoft.com/office/powerpoint/2010/main" val="62860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037" y="0"/>
            <a:ext cx="91239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Fox Valley Lutheran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Nolte</dc:creator>
  <cp:lastModifiedBy>Nathan Nolte</cp:lastModifiedBy>
  <cp:revision>1</cp:revision>
  <dcterms:created xsi:type="dcterms:W3CDTF">2013-03-18T13:44:29Z</dcterms:created>
  <dcterms:modified xsi:type="dcterms:W3CDTF">2013-03-18T13:44:52Z</dcterms:modified>
</cp:coreProperties>
</file>